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DB4B-4235-4F62-82DC-3B2BDA75B44F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4535-AB7D-497D-A173-258493DB53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52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54535-AB7D-497D-A173-258493DB535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3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10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4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26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4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94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04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00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8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8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1C0F-43DD-4210-AFD0-CF7B2FAA6BB4}" type="datetimeFigureOut">
              <a:rPr lang="it-IT" smtClean="0"/>
              <a:t>08/04/2013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98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erolaporta.it/wp-login.php?action=regist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476713"/>
            <a:ext cx="9036496" cy="5379719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4000" b="1" spc="-100" dirty="0" smtClean="0">
                <a:solidFill>
                  <a:schemeClr val="tx1"/>
                </a:solidFill>
              </a:rPr>
              <a:t>Gradito l’articolo? Sostieni  </a:t>
            </a:r>
            <a:r>
              <a:rPr lang="it-IT" sz="4000" b="1" i="1" spc="-100" dirty="0" err="1" smtClean="0">
                <a:solidFill>
                  <a:schemeClr val="tx1"/>
                </a:solidFill>
              </a:rPr>
              <a:t>O</a:t>
            </a:r>
            <a:r>
              <a:rPr lang="it-IT" sz="4000" b="1" spc="-100" dirty="0" err="1" smtClean="0">
                <a:solidFill>
                  <a:schemeClr val="tx1"/>
                </a:solidFill>
              </a:rPr>
              <a:t>ltre</a:t>
            </a:r>
            <a:r>
              <a:rPr lang="it-IT" sz="4000" b="1" i="1" spc="-100" dirty="0" err="1" smtClean="0">
                <a:solidFill>
                  <a:schemeClr val="tx1"/>
                </a:solidFill>
              </a:rPr>
              <a:t>L</a:t>
            </a:r>
            <a:r>
              <a:rPr lang="it-IT" sz="4000" b="1" spc="-100" dirty="0" err="1" smtClean="0">
                <a:solidFill>
                  <a:schemeClr val="tx1"/>
                </a:solidFill>
              </a:rPr>
              <a:t>a</a:t>
            </a:r>
            <a:r>
              <a:rPr lang="it-IT" sz="4000" b="1" i="1" spc="-100" dirty="0" err="1" smtClean="0">
                <a:solidFill>
                  <a:schemeClr val="tx1"/>
                </a:solidFill>
              </a:rPr>
              <a:t>N</a:t>
            </a:r>
            <a:r>
              <a:rPr lang="it-IT" sz="4000" b="1" spc="-100" dirty="0" err="1" smtClean="0">
                <a:solidFill>
                  <a:schemeClr val="tx1"/>
                </a:solidFill>
              </a:rPr>
              <a:t>otizia</a:t>
            </a:r>
            <a:r>
              <a:rPr lang="it-IT" sz="4000" b="1" spc="-100" dirty="0" smtClean="0">
                <a:solidFill>
                  <a:schemeClr val="tx1"/>
                </a:solidFill>
              </a:rPr>
              <a:t> con due </a:t>
            </a:r>
            <a:r>
              <a:rPr lang="it-IT" sz="4000" b="1" spc="-100" dirty="0" smtClean="0">
                <a:solidFill>
                  <a:schemeClr val="tx1"/>
                </a:solidFill>
              </a:rPr>
              <a:t>modi semplici e </a:t>
            </a:r>
            <a:r>
              <a:rPr lang="it-IT" sz="4000" b="1" spc="-100" smtClean="0">
                <a:solidFill>
                  <a:schemeClr val="tx1"/>
                </a:solidFill>
              </a:rPr>
              <a:t>gratuiti</a:t>
            </a:r>
            <a:r>
              <a:rPr lang="it-IT" sz="4000" b="1" spc="-100" smtClean="0">
                <a:solidFill>
                  <a:schemeClr val="tx1"/>
                </a:solidFill>
              </a:rPr>
              <a:t>: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it-IT" sz="4000" b="1" spc="-100" dirty="0" smtClean="0">
              <a:solidFill>
                <a:schemeClr val="tx1"/>
              </a:solidFill>
            </a:endParaRP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chemeClr val="tx1"/>
                </a:solidFill>
              </a:rPr>
              <a:t>Consiglia agli amici </a:t>
            </a:r>
            <a:r>
              <a:rPr lang="it-IT" sz="4000" b="1" spc="-180" dirty="0">
                <a:solidFill>
                  <a:schemeClr val="tx1"/>
                </a:solidFill>
              </a:rPr>
              <a:t>di </a:t>
            </a:r>
            <a:r>
              <a:rPr lang="it-IT" sz="4000" b="1" spc="-180" dirty="0" smtClean="0">
                <a:solidFill>
                  <a:schemeClr val="tx1"/>
                </a:solidFill>
              </a:rPr>
              <a:t>abbonarsi al notiziario </a:t>
            </a:r>
            <a:r>
              <a:rPr lang="it-IT" sz="4800" b="1" spc="-18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it-IT" sz="4800" b="1" spc="-18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/>
              </a:rPr>
              <a:t></a:t>
            </a:r>
            <a:r>
              <a:rPr lang="it-IT" sz="4000" b="1" spc="-180" dirty="0" smtClean="0">
                <a:solidFill>
                  <a:schemeClr val="tx1"/>
                </a:solidFill>
                <a:hlinkClick r:id="rId3"/>
              </a:rPr>
              <a:t>«</a:t>
            </a:r>
            <a:r>
              <a:rPr lang="it-IT" sz="4800" b="1" spc="-180" dirty="0" smtClean="0">
                <a:solidFill>
                  <a:schemeClr val="tx1"/>
                </a:solidFill>
                <a:hlinkClick r:id="rId3"/>
              </a:rPr>
              <a:t>registrazione</a:t>
            </a:r>
            <a:r>
              <a:rPr lang="it-IT" sz="4000" b="1" spc="-180" dirty="0" smtClean="0">
                <a:solidFill>
                  <a:schemeClr val="tx1"/>
                </a:solidFill>
                <a:hlinkClick r:id="rId3"/>
              </a:rPr>
              <a:t>»</a:t>
            </a:r>
            <a:r>
              <a:rPr lang="it-IT" sz="4000" b="1" spc="-180" dirty="0" smtClean="0">
                <a:solidFill>
                  <a:schemeClr val="tx1"/>
                </a:solidFill>
              </a:rPr>
              <a:t>  </a:t>
            </a: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chemeClr val="tx1"/>
                </a:solidFill>
              </a:rPr>
              <a:t>Rilancia su </a:t>
            </a:r>
            <a:r>
              <a:rPr lang="it-IT" sz="4000" b="1" spc="-180" dirty="0" err="1" smtClean="0">
                <a:solidFill>
                  <a:schemeClr val="tx1"/>
                </a:solidFill>
              </a:rPr>
              <a:t>facebook</a:t>
            </a:r>
            <a:r>
              <a:rPr lang="it-IT" sz="4000" b="1" spc="-180" dirty="0" smtClean="0">
                <a:solidFill>
                  <a:schemeClr val="tx1"/>
                </a:solidFill>
              </a:rPr>
              <a:t>, </a:t>
            </a:r>
            <a:r>
              <a:rPr lang="it-IT" sz="4000" b="1" spc="-180" dirty="0" err="1" smtClean="0">
                <a:solidFill>
                  <a:schemeClr val="tx1"/>
                </a:solidFill>
              </a:rPr>
              <a:t>twitter</a:t>
            </a:r>
            <a:r>
              <a:rPr lang="it-IT" sz="4000" b="1" spc="-180" dirty="0" smtClean="0">
                <a:solidFill>
                  <a:schemeClr val="tx1"/>
                </a:solidFill>
              </a:rPr>
              <a:t> o altro social network gli articoli e questa </a:t>
            </a:r>
            <a:r>
              <a:rPr lang="it-IT" sz="4000" b="1" spc="-180" dirty="0" smtClean="0">
                <a:solidFill>
                  <a:schemeClr val="tx1"/>
                </a:solidFill>
              </a:rPr>
              <a:t>comunicazione </a:t>
            </a:r>
            <a:endParaRPr lang="it-IT" sz="4000" b="1" spc="-180" dirty="0" smtClean="0">
              <a:solidFill>
                <a:schemeClr val="tx1"/>
              </a:solidFill>
            </a:endParaRPr>
          </a:p>
          <a:p>
            <a:pPr algn="just"/>
            <a:endParaRPr lang="it-IT" sz="36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91" y="10903"/>
            <a:ext cx="5836898" cy="103674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18655" y="553383"/>
            <a:ext cx="6057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www.pierolaporta.it</a:t>
            </a:r>
            <a:endParaRPr lang="it-IT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7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39</Words>
  <Application>Microsoft Office PowerPoint</Application>
  <PresentationFormat>Presentazione su schermo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leggeteoltrelanotizia</dc:title>
  <dc:creator>PL</dc:creator>
  <cp:lastModifiedBy>PL</cp:lastModifiedBy>
  <cp:revision>12</cp:revision>
  <dcterms:created xsi:type="dcterms:W3CDTF">2013-02-19T09:26:15Z</dcterms:created>
  <dcterms:modified xsi:type="dcterms:W3CDTF">2013-04-07T22:51:01Z</dcterms:modified>
</cp:coreProperties>
</file>