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4DB4B-4235-4F62-82DC-3B2BDA75B44F}" type="datetimeFigureOut">
              <a:rPr lang="it-IT" smtClean="0"/>
              <a:t>10/03/2013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54535-AB7D-497D-A173-258493DB53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2524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54535-AB7D-497D-A173-258493DB535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4238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C0F-43DD-4210-AFD0-CF7B2FAA6BB4}" type="datetimeFigureOut">
              <a:rPr lang="it-IT" smtClean="0"/>
              <a:t>10/03/2013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1105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C0F-43DD-4210-AFD0-CF7B2FAA6BB4}" type="datetimeFigureOut">
              <a:rPr lang="it-IT" smtClean="0"/>
              <a:t>10/03/2013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37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C0F-43DD-4210-AFD0-CF7B2FAA6BB4}" type="datetimeFigureOut">
              <a:rPr lang="it-IT" smtClean="0"/>
              <a:t>10/03/2013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742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C0F-43DD-4210-AFD0-CF7B2FAA6BB4}" type="datetimeFigureOut">
              <a:rPr lang="it-IT" smtClean="0"/>
              <a:t>10/03/2013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463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C0F-43DD-4210-AFD0-CF7B2FAA6BB4}" type="datetimeFigureOut">
              <a:rPr lang="it-IT" smtClean="0"/>
              <a:t>10/03/2013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326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C0F-43DD-4210-AFD0-CF7B2FAA6BB4}" type="datetimeFigureOut">
              <a:rPr lang="it-IT" smtClean="0"/>
              <a:t>10/03/2013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5411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C0F-43DD-4210-AFD0-CF7B2FAA6BB4}" type="datetimeFigureOut">
              <a:rPr lang="it-IT" smtClean="0"/>
              <a:t>10/03/2013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494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C0F-43DD-4210-AFD0-CF7B2FAA6BB4}" type="datetimeFigureOut">
              <a:rPr lang="it-IT" smtClean="0"/>
              <a:t>10/03/2013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604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C0F-43DD-4210-AFD0-CF7B2FAA6BB4}" type="datetimeFigureOut">
              <a:rPr lang="it-IT" smtClean="0"/>
              <a:t>10/03/2013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3003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C0F-43DD-4210-AFD0-CF7B2FAA6BB4}" type="datetimeFigureOut">
              <a:rPr lang="it-IT" smtClean="0"/>
              <a:t>10/03/2013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481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C0F-43DD-4210-AFD0-CF7B2FAA6BB4}" type="datetimeFigureOut">
              <a:rPr lang="it-IT" smtClean="0"/>
              <a:t>10/03/2013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988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51C0F-43DD-4210-AFD0-CF7B2FAA6BB4}" type="datetimeFigureOut">
              <a:rPr lang="it-IT" smtClean="0"/>
              <a:t>10/03/2013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9D66C-5C91-42CD-BAF8-1E5019526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2981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erolaporta.it/wp-login.php?action=registe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789367" y="3364392"/>
            <a:ext cx="381642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4752" y="1476713"/>
            <a:ext cx="8784976" cy="5379719"/>
          </a:xfrm>
        </p:spPr>
        <p:txBody>
          <a:bodyPr>
            <a:no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it-IT" sz="4000" b="1" spc="-180" dirty="0" smtClean="0">
                <a:solidFill>
                  <a:srgbClr val="002060"/>
                </a:solidFill>
              </a:rPr>
              <a:t>Hai gradito </a:t>
            </a:r>
            <a:r>
              <a:rPr lang="it-IT" sz="4000" b="1" spc="-180" dirty="0" smtClean="0">
                <a:solidFill>
                  <a:srgbClr val="002060"/>
                </a:solidFill>
              </a:rPr>
              <a:t>l’articolo? </a:t>
            </a:r>
            <a:r>
              <a:rPr lang="it-IT" sz="4000" b="1" spc="-180" dirty="0" smtClean="0">
                <a:solidFill>
                  <a:srgbClr val="002060"/>
                </a:solidFill>
              </a:rPr>
              <a:t>Sostieni  </a:t>
            </a:r>
            <a:r>
              <a:rPr lang="it-IT" sz="4000" b="1" i="1" spc="-180" dirty="0" err="1" smtClean="0">
                <a:solidFill>
                  <a:srgbClr val="002060"/>
                </a:solidFill>
              </a:rPr>
              <a:t>O</a:t>
            </a:r>
            <a:r>
              <a:rPr lang="it-IT" sz="4000" b="1" spc="-180" dirty="0" err="1" smtClean="0">
                <a:solidFill>
                  <a:srgbClr val="002060"/>
                </a:solidFill>
              </a:rPr>
              <a:t>ltre</a:t>
            </a:r>
            <a:r>
              <a:rPr lang="it-IT" sz="4000" b="1" i="1" spc="-180" dirty="0" err="1" smtClean="0">
                <a:solidFill>
                  <a:srgbClr val="002060"/>
                </a:solidFill>
              </a:rPr>
              <a:t>L</a:t>
            </a:r>
            <a:r>
              <a:rPr lang="it-IT" sz="4000" b="1" spc="-180" dirty="0" err="1" smtClean="0">
                <a:solidFill>
                  <a:srgbClr val="002060"/>
                </a:solidFill>
              </a:rPr>
              <a:t>a</a:t>
            </a:r>
            <a:r>
              <a:rPr lang="it-IT" sz="4000" b="1" i="1" spc="-180" dirty="0" err="1" smtClean="0">
                <a:solidFill>
                  <a:srgbClr val="002060"/>
                </a:solidFill>
              </a:rPr>
              <a:t>N</a:t>
            </a:r>
            <a:r>
              <a:rPr lang="it-IT" sz="4000" b="1" spc="-180" dirty="0" err="1" smtClean="0">
                <a:solidFill>
                  <a:srgbClr val="002060"/>
                </a:solidFill>
              </a:rPr>
              <a:t>otizia</a:t>
            </a:r>
            <a:r>
              <a:rPr lang="it-IT" sz="4000" b="1" spc="-180" dirty="0" smtClean="0">
                <a:solidFill>
                  <a:srgbClr val="002060"/>
                </a:solidFill>
              </a:rPr>
              <a:t>; </a:t>
            </a:r>
            <a:r>
              <a:rPr lang="it-IT" sz="4000" b="1" spc="-180" dirty="0" smtClean="0">
                <a:solidFill>
                  <a:srgbClr val="002060"/>
                </a:solidFill>
              </a:rPr>
              <a:t>ecco due modi semplici e gratuiti:</a:t>
            </a:r>
          </a:p>
          <a:p>
            <a:pPr marL="628650" indent="-628650" algn="just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AutoNum type="arabicParenR"/>
            </a:pPr>
            <a:r>
              <a:rPr lang="it-IT" sz="4000" b="1" spc="-180" dirty="0" smtClean="0">
                <a:solidFill>
                  <a:srgbClr val="002060"/>
                </a:solidFill>
              </a:rPr>
              <a:t>Consiglia agli amici </a:t>
            </a:r>
            <a:r>
              <a:rPr lang="it-IT" sz="4000" b="1" spc="-180" dirty="0">
                <a:solidFill>
                  <a:srgbClr val="002060"/>
                </a:solidFill>
              </a:rPr>
              <a:t>di </a:t>
            </a:r>
            <a:r>
              <a:rPr lang="it-IT" sz="4000" b="1" spc="-180" dirty="0" smtClean="0">
                <a:solidFill>
                  <a:srgbClr val="002060"/>
                </a:solidFill>
              </a:rPr>
              <a:t>abbonarsi al notiziario OLN:   </a:t>
            </a:r>
            <a:r>
              <a:rPr lang="it-IT" sz="4000" b="1" spc="-180" dirty="0" smtClean="0">
                <a:solidFill>
                  <a:srgbClr val="FF0000"/>
                </a:solidFill>
                <a:sym typeface="Wingdings 2"/>
              </a:rPr>
              <a:t></a:t>
            </a:r>
            <a:r>
              <a:rPr lang="it-IT" sz="4000" b="1" spc="-180" dirty="0" smtClean="0">
                <a:solidFill>
                  <a:schemeClr val="bg1"/>
                </a:solidFill>
                <a:hlinkClick r:id="rId3"/>
              </a:rPr>
              <a:t>«registrazione»</a:t>
            </a:r>
            <a:r>
              <a:rPr lang="it-IT" sz="4000" b="1" spc="-180" dirty="0" smtClean="0">
                <a:solidFill>
                  <a:schemeClr val="bg1"/>
                </a:solidFill>
              </a:rPr>
              <a:t>  </a:t>
            </a:r>
          </a:p>
          <a:p>
            <a:pPr marL="628650" indent="-628650" algn="just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AutoNum type="arabicParenR"/>
            </a:pPr>
            <a:r>
              <a:rPr lang="it-IT" sz="4000" b="1" spc="-180" dirty="0" smtClean="0">
                <a:solidFill>
                  <a:srgbClr val="002060"/>
                </a:solidFill>
              </a:rPr>
              <a:t>Rilancia su </a:t>
            </a:r>
            <a:r>
              <a:rPr lang="it-IT" sz="4000" b="1" spc="-180" dirty="0" err="1" smtClean="0">
                <a:solidFill>
                  <a:srgbClr val="002060"/>
                </a:solidFill>
              </a:rPr>
              <a:t>facebook</a:t>
            </a:r>
            <a:r>
              <a:rPr lang="it-IT" sz="4000" b="1" spc="-180" dirty="0" smtClean="0">
                <a:solidFill>
                  <a:srgbClr val="002060"/>
                </a:solidFill>
              </a:rPr>
              <a:t>, </a:t>
            </a:r>
            <a:r>
              <a:rPr lang="it-IT" sz="4000" b="1" spc="-180" dirty="0" err="1" smtClean="0">
                <a:solidFill>
                  <a:srgbClr val="002060"/>
                </a:solidFill>
              </a:rPr>
              <a:t>twitter</a:t>
            </a:r>
            <a:r>
              <a:rPr lang="it-IT" sz="4000" b="1" spc="-180" dirty="0" smtClean="0">
                <a:solidFill>
                  <a:srgbClr val="002060"/>
                </a:solidFill>
              </a:rPr>
              <a:t> o altro social network gli articoli e questa comunicazione. </a:t>
            </a:r>
          </a:p>
          <a:p>
            <a:pPr algn="just"/>
            <a:endParaRPr lang="it-IT" sz="36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0903"/>
            <a:ext cx="4527385" cy="804153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518655" y="553383"/>
            <a:ext cx="60571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400" b="1" dirty="0" smtClean="0">
                <a:solidFill>
                  <a:srgbClr val="002060"/>
                </a:solidFill>
              </a:rPr>
              <a:t>www.pierolaporta.it</a:t>
            </a:r>
            <a:endParaRPr lang="it-IT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73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44</Words>
  <Application>Microsoft Office PowerPoint</Application>
  <PresentationFormat>Presentazione su schermo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leggeteOLN</dc:title>
  <dc:creator>PL</dc:creator>
  <cp:lastModifiedBy>PL</cp:lastModifiedBy>
  <cp:revision>16</cp:revision>
  <dcterms:created xsi:type="dcterms:W3CDTF">2013-02-19T09:26:15Z</dcterms:created>
  <dcterms:modified xsi:type="dcterms:W3CDTF">2013-03-10T09:00:01Z</dcterms:modified>
</cp:coreProperties>
</file>